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9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1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3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4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2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2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5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0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9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6A91B-3FAE-714C-83FE-D2202C2FC51E}" type="datetimeFigureOut">
              <a:rPr lang="en-US" smtClean="0"/>
              <a:t>4/14/14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C546-9B9F-6B40-BE9D-C559C4A54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9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23806" y="335169"/>
            <a:ext cx="3175298" cy="32434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09801" y="626907"/>
            <a:ext cx="37931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____________Branch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 Powers: 1)</a:t>
            </a:r>
          </a:p>
          <a:p>
            <a:r>
              <a:rPr lang="en-US" dirty="0"/>
              <a:t>	</a:t>
            </a:r>
            <a:r>
              <a:rPr lang="en-US" dirty="0" smtClean="0"/>
              <a:t>	        2)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3)     </a:t>
            </a:r>
          </a:p>
          <a:p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Who makes up this branch?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343276" y="3389842"/>
            <a:ext cx="3175298" cy="32434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681580"/>
            <a:ext cx="37931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____________Branch</a:t>
            </a:r>
          </a:p>
          <a:p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Powers: 1)</a:t>
            </a:r>
          </a:p>
          <a:p>
            <a:r>
              <a:rPr lang="en-US" dirty="0"/>
              <a:t>	</a:t>
            </a:r>
            <a:r>
              <a:rPr lang="en-US" dirty="0" smtClean="0"/>
              <a:t>	       2)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3)   </a:t>
            </a:r>
          </a:p>
          <a:p>
            <a:r>
              <a:rPr lang="en-US" dirty="0" smtClean="0"/>
              <a:t>   </a:t>
            </a:r>
          </a:p>
          <a:p>
            <a:pPr algn="ctr"/>
            <a:r>
              <a:rPr lang="en-US" dirty="0" smtClean="0"/>
              <a:t>Who makes up this branch?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0" name="Oval 9"/>
          <p:cNvSpPr/>
          <p:nvPr/>
        </p:nvSpPr>
        <p:spPr>
          <a:xfrm>
            <a:off x="5730626" y="3578615"/>
            <a:ext cx="3175298" cy="32434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87350" y="3870353"/>
            <a:ext cx="37931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____________Branch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Powers: 1)</a:t>
            </a:r>
          </a:p>
          <a:p>
            <a:r>
              <a:rPr lang="en-US" dirty="0"/>
              <a:t>	</a:t>
            </a:r>
            <a:r>
              <a:rPr lang="en-US" dirty="0" smtClean="0"/>
              <a:t>	       2)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3)     </a:t>
            </a:r>
          </a:p>
          <a:p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Who makes up this branch?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835683" y="3153614"/>
            <a:ext cx="429094" cy="8500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709801" y="3020352"/>
            <a:ext cx="808773" cy="5582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18574" y="5028199"/>
            <a:ext cx="2212052" cy="257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43276" y="463348"/>
            <a:ext cx="2780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Nation Emerges</a:t>
            </a:r>
          </a:p>
          <a:p>
            <a:r>
              <a:rPr lang="en-US" sz="1200" dirty="0" smtClean="0"/>
              <a:t>Unit 3: How do you build a nation?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007321" y="463348"/>
            <a:ext cx="2746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Name___________________________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5814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4</cp:revision>
  <cp:lastPrinted>2014-04-14T15:29:39Z</cp:lastPrinted>
  <dcterms:created xsi:type="dcterms:W3CDTF">2014-04-14T14:00:25Z</dcterms:created>
  <dcterms:modified xsi:type="dcterms:W3CDTF">2014-04-14T15:41:24Z</dcterms:modified>
</cp:coreProperties>
</file>